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84482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по профилактике безнадзорности, беспризорности и правонарушений в подростковой среде «Высокая ответственность»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42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8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урок «В памяти храним»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1080119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Акция  «Если друг не смеется- ты включи ему солнце»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048447" cy="30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Культурно-массовое и спортивное мероприятие, посвященное Дню солидарности в борьбе с терроризмом, с концертной программой, досуговыми и спортивными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площадками: спортивный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«О спорт, ты мир!».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706689" cy="27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32856"/>
            <a:ext cx="38404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на тему: «Безопасный интернет»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796721" cy="284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457</TotalTime>
  <Words>82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Презентация PowerPoint</vt:lpstr>
      <vt:lpstr>Единый урок «В памяти храним»</vt:lpstr>
      <vt:lpstr>Акция  «Если друг не смеется- ты включи ему солнце»</vt:lpstr>
      <vt:lpstr>Культурно-массовое и спортивное мероприятие, посвященное Дню солидарности в борьбе с терроризмом, с концертной программой, досуговыми и спортивными площадками: спортивный турнир «О спорт, ты мир!».</vt:lpstr>
      <vt:lpstr>Проведение родительских собраний на тему: «Безопасный интернет»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Надя</cp:lastModifiedBy>
  <cp:revision>18</cp:revision>
  <dcterms:created xsi:type="dcterms:W3CDTF">2020-10-16T06:55:34Z</dcterms:created>
  <dcterms:modified xsi:type="dcterms:W3CDTF">2023-09-14T23:59:40Z</dcterms:modified>
</cp:coreProperties>
</file>