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неделя  профилактики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употребления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табачных изделий или потребления </a:t>
            </a:r>
            <a:r>
              <a:rPr lang="ru-RU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никотиносодержащей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«Мы за чистые легкие!»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 42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12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Профилактическое занятие  </a:t>
            </a:r>
            <a:r>
              <a:rPr lang="ru-RU" dirty="0" smtClean="0"/>
              <a:t>с участием инспектора ОДН ОП-8  МУ МВД России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3" r="40832"/>
          <a:stretch/>
        </p:blipFill>
        <p:spPr bwMode="auto">
          <a:xfrm rot="5400000">
            <a:off x="1518369" y="1514079"/>
            <a:ext cx="163760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6" b="32408"/>
          <a:stretch/>
        </p:blipFill>
        <p:spPr bwMode="auto">
          <a:xfrm>
            <a:off x="3851920" y="4725144"/>
            <a:ext cx="4392000" cy="132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58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Транскрибация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фильма «Никотин. Секреты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560" y="2132856"/>
            <a:ext cx="3924000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6016" y="2583023"/>
            <a:ext cx="4248000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34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Профилактическое занятие в рамках проведения профилактической недели «Мы за чистые легкие!» с участием специалиста МСЧ ИАПО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0000"/>
            <a:ext cx="4464000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583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</TotalTime>
  <Words>46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Областная неделя  профилактики употребления табачных изделий или потребления никотиносодержащей продукции   «Мы за чистые легкие!»  МБОУ г. Иркутска СОШ № 42 </vt:lpstr>
      <vt:lpstr>Профилактическое занятие  с участием инспектора ОДН ОП-8  МУ МВД России</vt:lpstr>
      <vt:lpstr>Транскрибация фильма «Никотин. Секреты манипуляции»</vt:lpstr>
      <vt:lpstr>Профилактическое занятие в рамках проведения профилактической недели «Мы за чистые легкие!» с участием специалиста МСЧ ИАПО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неделя  профилактики употребления табачных изделий или потребления никотиносодержащей продукции   «Мы за чистые легкие!»  МБОУ г. Иркутска СОШ № 42 </dc:title>
  <dc:creator>Надя</dc:creator>
  <cp:lastModifiedBy>Надя</cp:lastModifiedBy>
  <cp:revision>5</cp:revision>
  <dcterms:created xsi:type="dcterms:W3CDTF">2021-11-26T07:15:47Z</dcterms:created>
  <dcterms:modified xsi:type="dcterms:W3CDTF">2022-11-30T07:49:08Z</dcterms:modified>
</cp:coreProperties>
</file>