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420888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Областная неделя проведения профилактики употребления табачных изделий или потребления </a:t>
            </a:r>
            <a:r>
              <a:rPr lang="ru-RU" dirty="0" err="1" smtClean="0">
                <a:solidFill>
                  <a:schemeClr val="tx1"/>
                </a:solidFill>
              </a:rPr>
              <a:t>никотиносодержащей</a:t>
            </a:r>
            <a:r>
              <a:rPr lang="ru-RU" dirty="0" smtClean="0">
                <a:solidFill>
                  <a:schemeClr val="tx1"/>
                </a:solidFill>
              </a:rPr>
              <a:t> продукции «</a:t>
            </a:r>
            <a:r>
              <a:rPr lang="ru-RU" b="0" dirty="0" smtClean="0">
                <a:solidFill>
                  <a:schemeClr val="tx1"/>
                </a:solidFill>
              </a:rPr>
              <a:t>М</a:t>
            </a:r>
            <a:r>
              <a:rPr lang="ru-RU" dirty="0" smtClean="0">
                <a:solidFill>
                  <a:schemeClr val="tx1"/>
                </a:solidFill>
              </a:rPr>
              <a:t>ы за чистые легкие!»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3768" y="4581128"/>
            <a:ext cx="5216624" cy="4816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МБОУ г. Иркутска СОШ № 42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Логотип класса свободного от курения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3540758" cy="47210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484784"/>
            <a:ext cx="3528392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Конвенция о правах некурящих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11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060848"/>
            <a:ext cx="3782548" cy="28369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56792"/>
            <a:ext cx="4005064" cy="4005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Творческие работы «Мы за чистые легкие!»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2276872"/>
            <a:ext cx="2424634" cy="32328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628800"/>
            <a:ext cx="3096344" cy="22142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2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933056"/>
            <a:ext cx="3072341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</TotalTime>
  <Words>41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Эркер</vt:lpstr>
      <vt:lpstr>Областная неделя проведения профилактики употребления табачных изделий или потребления никотиносодержащей продукции «Мы за чистые легкие!»</vt:lpstr>
      <vt:lpstr>Логотип класса свободного от курения</vt:lpstr>
      <vt:lpstr>Конвенция о правах некурящих</vt:lpstr>
      <vt:lpstr>Творческие работы «Мы за чистые легкие!»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Надя</cp:lastModifiedBy>
  <cp:revision>7</cp:revision>
  <dcterms:created xsi:type="dcterms:W3CDTF">2020-11-26T12:44:21Z</dcterms:created>
  <dcterms:modified xsi:type="dcterms:W3CDTF">2020-11-27T07:19:46Z</dcterms:modified>
</cp:coreProperties>
</file>