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профилактическая неделя по профилактики экстремизма в подростковой среде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 42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4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час «История подвига»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919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33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на тему «Единство многообразия» в рамках проведения профилактической недели «Единство многообразия»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23" b="6676"/>
          <a:stretch/>
        </p:blipFill>
        <p:spPr bwMode="auto">
          <a:xfrm>
            <a:off x="2771800" y="1806820"/>
            <a:ext cx="3636260" cy="440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43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«Я хочу пожелать……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рамках проведения профилактической недели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601633" cy="3451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1280"/>
            <a:ext cx="4428000" cy="33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6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«Синяя ленточка»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 в рамках проведения профилактической недели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многообразия»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8884" y="2708060"/>
            <a:ext cx="4601633" cy="3451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60" y="2630848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0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</TotalTime>
  <Words>47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Литературный час «История подвига»</vt:lpstr>
      <vt:lpstr>Классный час на тему «Единство многообразия» в рамках проведения профилактической недели «Единство многообразия»</vt:lpstr>
      <vt:lpstr>Проведение акции  «Я хочу пожелать…… » в рамках проведения профилактической недели «Единство многообразия»</vt:lpstr>
      <vt:lpstr>Проведение акции  «Синяя ленточка» » в рамках проведения профилактической недели «Единство многообразия»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3</cp:revision>
  <dcterms:created xsi:type="dcterms:W3CDTF">2021-11-26T07:53:16Z</dcterms:created>
  <dcterms:modified xsi:type="dcterms:W3CDTF">2022-11-28T07:39:47Z</dcterms:modified>
</cp:coreProperties>
</file>