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5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0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1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8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2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4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3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7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6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8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5B9A-9833-47FC-8618-23C7E0274C9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4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352928" cy="3024336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shade val="93000"/>
                  <a:satMod val="130000"/>
                </a:schemeClr>
              </a:gs>
              <a:gs pos="3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областной профилактической недели от несчастных случаев и детского травматизма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«Жизнь! Здоровье! Красота!»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18248"/>
            <a:ext cx="6400800" cy="1415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г. Иркутска СОШ № 42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4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Классный час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«Следи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собой.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Будь осторожен»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5364088" cy="402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58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7667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час на тему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изнь!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доровье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! Красота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750490" cy="356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06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88640"/>
            <a:ext cx="75608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Классный час на тему: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«Идеальный вес - какой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52836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82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88640"/>
            <a:ext cx="77048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Классный час на тему: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«Азбука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питания. Зачем мы едим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71" y="1700808"/>
            <a:ext cx="3219822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19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47667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6150"/>
            <a:ext cx="7168000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113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Проведение областной профилактической недели от несчастных случаев и детского травматизма  «Жизнь! Здоровье! Красота!»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РАБОТА С ДЕТЬМИ МИГРАНТАМИ И ИХ СЕМЬЯМИ </dc:title>
  <dc:creator>******</dc:creator>
  <cp:lastModifiedBy>Надя</cp:lastModifiedBy>
  <cp:revision>51</cp:revision>
  <dcterms:created xsi:type="dcterms:W3CDTF">2021-04-06T01:19:33Z</dcterms:created>
  <dcterms:modified xsi:type="dcterms:W3CDTF">2022-04-25T07:15:13Z</dcterms:modified>
</cp:coreProperties>
</file>