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Проведение областной недели по профилактике экстремизма в подростковой среде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«Единство многообразия»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МБОУ г. Иркутска СОШ № 42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Мастер-класс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обрые сердца»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IMG-f696d4ba9fff1470df62d78662fa5dd1-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4680520" cy="42124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5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Классный час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«Мы против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колумбайнерства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4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4293096"/>
            <a:ext cx="3167149" cy="2377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4545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844824"/>
            <a:ext cx="3168352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2рглро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060848"/>
            <a:ext cx="3003798" cy="40050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Дискуссия «Поперек волны»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454545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988840"/>
            <a:ext cx="5686642" cy="42578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29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Городская</vt:lpstr>
      <vt:lpstr>Проведение областной недели по профилактике экстремизма в подростковой среде  «Единство многообразия»</vt:lpstr>
      <vt:lpstr>Мастер-класс «Добрые сердца»</vt:lpstr>
      <vt:lpstr>Классный час  «Мы против колумбайнерства»</vt:lpstr>
      <vt:lpstr>Дискуссия «Поперек волны»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областной недели по профилактике экстремизма в подростковой среде «Единство многообразия»</dc:title>
  <dc:creator>User</dc:creator>
  <cp:lastModifiedBy>User</cp:lastModifiedBy>
  <cp:revision>7</cp:revision>
  <dcterms:created xsi:type="dcterms:W3CDTF">2020-11-26T12:30:14Z</dcterms:created>
  <dcterms:modified xsi:type="dcterms:W3CDTF">2020-11-26T12:44:15Z</dcterms:modified>
</cp:coreProperties>
</file>