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2" r:id="rId5"/>
    <p:sldId id="265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5B9A-9833-47FC-8618-23C7E0274C97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6C4-1B51-4585-B0BF-46CCAC42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607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5B9A-9833-47FC-8618-23C7E0274C97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6C4-1B51-4585-B0BF-46CCAC42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511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5B9A-9833-47FC-8618-23C7E0274C97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6C4-1B51-4585-B0BF-46CCAC42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88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5B9A-9833-47FC-8618-23C7E0274C97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6C4-1B51-4585-B0BF-46CCAC42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02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5B9A-9833-47FC-8618-23C7E0274C97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6C4-1B51-4585-B0BF-46CCAC42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34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5B9A-9833-47FC-8618-23C7E0274C97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6C4-1B51-4585-B0BF-46CCAC42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538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5B9A-9833-47FC-8618-23C7E0274C97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6C4-1B51-4585-B0BF-46CCAC42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27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5B9A-9833-47FC-8618-23C7E0274C97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6C4-1B51-4585-B0BF-46CCAC42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6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5B9A-9833-47FC-8618-23C7E0274C97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6C4-1B51-4585-B0BF-46CCAC42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8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5B9A-9833-47FC-8618-23C7E0274C97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6C4-1B51-4585-B0BF-46CCAC42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5B9A-9833-47FC-8618-23C7E0274C97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576C4-1B51-4585-B0BF-46CCAC42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588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25B9A-9833-47FC-8618-23C7E0274C97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576C4-1B51-4585-B0BF-46CCAC42D1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443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96752"/>
            <a:ext cx="8352928" cy="3024336"/>
          </a:xfr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10000">
                <a:schemeClr val="accent1">
                  <a:lumMod val="40000"/>
                  <a:lumOff val="60000"/>
                </a:schemeClr>
              </a:gs>
              <a:gs pos="0">
                <a:schemeClr val="accent1">
                  <a:shade val="93000"/>
                  <a:satMod val="130000"/>
                </a:schemeClr>
              </a:gs>
              <a:gs pos="3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Проведение областной профилактической недели от несчастных случаев и детского травматизма 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«Жизнь! Здоровье! Красота!»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318248"/>
            <a:ext cx="6400800" cy="141500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г. Иркутска СОШ № 42</a:t>
            </a:r>
          </a:p>
          <a:p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32436" y="6669360"/>
            <a:ext cx="9176436" cy="1886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841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32436" y="6669360"/>
            <a:ext cx="9176436" cy="1886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988" y="2709360"/>
            <a:ext cx="52800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04664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Классный час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 участием инспектора ОДН ОП-8 МУ МВД России «Иркутское»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«Следи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за собой.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Будь осторожен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 (профилактика рискованного поведения)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84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32436" y="6669360"/>
            <a:ext cx="9176436" cy="1886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476672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Классный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час на тему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изнь!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доровье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! Красота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060848"/>
            <a:ext cx="4750490" cy="3562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906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32436" y="6669360"/>
            <a:ext cx="9176436" cy="1886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88640"/>
            <a:ext cx="75608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Классный час на тему: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«Идеальный вес - какой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64904"/>
            <a:ext cx="3360373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952836"/>
            <a:ext cx="2808312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4829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1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886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32436" y="6669360"/>
            <a:ext cx="9176436" cy="1886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88640"/>
            <a:ext cx="770485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Классный час на тему: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«Азбука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питания. Зачем мы едим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?»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32255"/>
            <a:ext cx="4944000" cy="37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680" y="3386255"/>
            <a:ext cx="4392000" cy="329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1975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54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Проведение областной профилактической недели от несчастных случаев и детского травматизма  «Жизнь! Здоровье! Красота!»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СОЦИАЛЬНАЯ РАБОТА С ДЕТЬМИ МИГРАНТАМИ И ИХ СЕМЬЯМИ </dc:title>
  <dc:creator>******</dc:creator>
  <cp:lastModifiedBy>Надя</cp:lastModifiedBy>
  <cp:revision>54</cp:revision>
  <dcterms:created xsi:type="dcterms:W3CDTF">2021-04-06T01:19:33Z</dcterms:created>
  <dcterms:modified xsi:type="dcterms:W3CDTF">2023-04-14T08:04:38Z</dcterms:modified>
</cp:coreProperties>
</file>