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476672"/>
            <a:ext cx="63367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по профилактике  школьного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подростковой среде </a:t>
            </a: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«Дружить здорово» </a:t>
            </a: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г. Иркутска</a:t>
            </a: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 42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88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6965245" cy="1080119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Тренинговое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занятие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«Ребята, давайте жить дружно!»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14"/>
          <a:stretch/>
        </p:blipFill>
        <p:spPr bwMode="auto">
          <a:xfrm>
            <a:off x="2339752" y="3140968"/>
            <a:ext cx="4601633" cy="234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4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Тренинговое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занятие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«Мы-разные, но мы-вместе!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4907360" cy="22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413176"/>
            <a:ext cx="4654824" cy="209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93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Классный час: «Хочу дружить»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152" y="2674938"/>
            <a:ext cx="4601633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5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</TotalTime>
  <Words>32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Презентация PowerPoint</vt:lpstr>
      <vt:lpstr>Тренинговое занятие  «Ребята, давайте жить дружно!»</vt:lpstr>
      <vt:lpstr>Тренинговое занятие   «Мы-разные, но мы-вместе!</vt:lpstr>
      <vt:lpstr>Классный час: «Хочу дружить»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Надя</cp:lastModifiedBy>
  <cp:revision>17</cp:revision>
  <cp:lastPrinted>2022-02-04T00:39:15Z</cp:lastPrinted>
  <dcterms:created xsi:type="dcterms:W3CDTF">2020-10-16T06:55:34Z</dcterms:created>
  <dcterms:modified xsi:type="dcterms:W3CDTF">2024-01-29T07:58:31Z</dcterms:modified>
</cp:coreProperties>
</file>