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г. Иркутска СОШ № 42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844824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Областная неделя по профилактике употребления алкоголя среди обучающихся образовательных организаций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«Будущее в моих руках»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8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«Настроение школы»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" y="1988840"/>
            <a:ext cx="3603625" cy="360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573016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84884"/>
            <a:ext cx="2492896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9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1244"/>
            <a:ext cx="3591694" cy="359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080119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«Подари улыбку класса»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412409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Профилактическое занятие «Употребление алкоголя: мифы и реальность»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6952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5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</TotalTime>
  <Words>38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Презентация PowerPoint</vt:lpstr>
      <vt:lpstr>Акция «Настроение школы»</vt:lpstr>
      <vt:lpstr>Акция «Подари улыбку класса»</vt:lpstr>
      <vt:lpstr>Профилактическое занятие «Употребление алкоголя: мифы и реальность»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2020-10-16T06:55:34Z</dcterms:created>
  <dcterms:modified xsi:type="dcterms:W3CDTF">2020-10-16T07:21:15Z</dcterms:modified>
</cp:coreProperties>
</file>