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неделя  профилактики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табачных изделий или потребления </a:t>
            </a:r>
            <a:r>
              <a:rPr lang="ru-RU" sz="2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никотиносодержащей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за чистые легкие!»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 42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12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Профилактическое занятие  «Обсуждение фильма «4 ключа к успеху»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28625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58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мероприятий «Полезные переменки»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0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Транскрибация</a:t>
            </a:r>
            <a:r>
              <a:rPr lang="ru-RU" dirty="0" smtClean="0"/>
              <a:t> фильма «Никотин. </a:t>
            </a:r>
            <a:r>
              <a:rPr lang="ru-RU" smtClean="0"/>
              <a:t>Секреты манипуляции»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2132856"/>
            <a:ext cx="3924000" cy="39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6016" y="2583023"/>
            <a:ext cx="42480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36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35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Областная неделя  профилактики употребления табачных изделий или потребления никотиносодержащей продукции   «Мы за чистые легкие!»  МБОУ г. Иркутска СОШ № 42 </vt:lpstr>
      <vt:lpstr>Профилактическое занятие  «Обсуждение фильма «4 ключа к успеху»</vt:lpstr>
      <vt:lpstr>Проведение мероприятий «Полезные переменки»</vt:lpstr>
      <vt:lpstr>Транскрибация фильма «Никотин. Секреты манипуляции»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неделя  профилактики употребления табачных изделий или потребления никотиносодержащей продукции   «Мы за чистые легкие!»  МБОУ г. Иркутска СОШ № 42 </dc:title>
  <dc:creator>Надя</dc:creator>
  <cp:lastModifiedBy>Надя</cp:lastModifiedBy>
  <cp:revision>3</cp:revision>
  <dcterms:created xsi:type="dcterms:W3CDTF">2021-11-26T07:15:47Z</dcterms:created>
  <dcterms:modified xsi:type="dcterms:W3CDTF">2021-11-26T07:49:06Z</dcterms:modified>
</cp:coreProperties>
</file>