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профилактическая неделя по профилактики экстремизма в подростковой среде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4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на тему «Единство многообразия»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71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43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5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Флешмоб</a:t>
            </a:r>
            <a:r>
              <a:rPr lang="ru-RU" dirty="0" smtClean="0"/>
              <a:t> «Если друг не смеется – ты включи ему солнце»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40968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92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акции</a:t>
            </a:r>
            <a:br>
              <a:rPr lang="ru-RU" dirty="0" smtClean="0"/>
            </a:br>
            <a:r>
              <a:rPr lang="ru-RU" dirty="0" smtClean="0"/>
              <a:t> «Я хочу пожелать……»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40993" cy="23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96" y="1916832"/>
            <a:ext cx="4419600" cy="21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2310"/>
            <a:ext cx="5328000" cy="25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2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Проведении акции</a:t>
            </a:r>
            <a:br>
              <a:rPr lang="ru-RU" dirty="0" smtClean="0"/>
            </a:br>
            <a:r>
              <a:rPr lang="ru-RU" dirty="0" smtClean="0"/>
              <a:t> «Синяя ленточка»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87" y="29718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64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</TotalTime>
  <Words>44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Классный час на тему «Единство многообразия»</vt:lpstr>
      <vt:lpstr>Флешмоб «Если друг не смеется – ты включи ему солнце»</vt:lpstr>
      <vt:lpstr>Проведение акции  «Я хочу пожелать……»</vt:lpstr>
      <vt:lpstr>Проведении акции  «Синяя ленточка»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2</cp:revision>
  <dcterms:created xsi:type="dcterms:W3CDTF">2021-11-26T07:53:16Z</dcterms:created>
  <dcterms:modified xsi:type="dcterms:W3CDTF">2021-11-26T08:08:10Z</dcterms:modified>
</cp:coreProperties>
</file>